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1FA4-3EC4-465F-B1A1-44C8D13A7615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F319-191B-4C33-B6EE-69025599466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Simpozij studenata kemičara</a:t>
            </a:r>
            <a:endParaRPr lang="hr-HR" dirty="0"/>
          </a:p>
        </p:txBody>
      </p:sp>
      <p:pic>
        <p:nvPicPr>
          <p:cNvPr id="6" name="Content Placeholder 5" descr="sisk3_zajednic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5365"/>
            <a:ext cx="5906589" cy="4525963"/>
          </a:xfrm>
        </p:spPr>
      </p:pic>
      <p:sp>
        <p:nvSpPr>
          <p:cNvPr id="7" name="TextBox 6"/>
          <p:cNvSpPr txBox="1"/>
          <p:nvPr/>
        </p:nvSpPr>
        <p:spPr>
          <a:xfrm>
            <a:off x="6012160" y="1628800"/>
            <a:ext cx="3131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180 sudionika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4 predavanja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29 kratkih  </a:t>
            </a:r>
            <a:br>
              <a:rPr lang="hr-HR" sz="3200" dirty="0" smtClean="0"/>
            </a:br>
            <a:r>
              <a:rPr lang="hr-HR" sz="3200" dirty="0" smtClean="0"/>
              <a:t>  izlaganja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3561397"/>
            <a:ext cx="30243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hr-HR" sz="3200" dirty="0" smtClean="0"/>
              <a:t> Rektorova nagrada za društveno koristan rad u akademskoj i široj zajednici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Znanstvene čarolije</a:t>
            </a:r>
            <a:endParaRPr lang="hr-HR" dirty="0"/>
          </a:p>
        </p:txBody>
      </p:sp>
      <p:pic>
        <p:nvPicPr>
          <p:cNvPr id="4" name="Content Placeholder 3" descr="znanstv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970" y="1196752"/>
            <a:ext cx="8008059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90 radionica i </a:t>
            </a:r>
            <a:r>
              <a:rPr lang="hr-HR" sz="3200" smtClean="0"/>
              <a:t>2000 učenika iz cijele Hrvatske</a:t>
            </a:r>
            <a:endParaRPr lang="hr-HR" sz="3200" dirty="0" smtClean="0"/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Projekt BASF Kids’ Lab – Malci Genijalci</a:t>
            </a:r>
            <a:endParaRPr lang="hr-H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 Entropija</a:t>
            </a:r>
            <a:endParaRPr lang="hr-HR" dirty="0"/>
          </a:p>
        </p:txBody>
      </p:sp>
      <p:pic>
        <p:nvPicPr>
          <p:cNvPr id="4" name="Content Placeholder 3" descr="MAT_0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77"/>
          <a:stretch>
            <a:fillRect/>
          </a:stretch>
        </p:blipFill>
        <p:spPr>
          <a:xfrm>
            <a:off x="-36512" y="1495325"/>
            <a:ext cx="5991315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12160" y="3068960"/>
            <a:ext cx="31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6 radionica</a:t>
            </a:r>
          </a:p>
          <a:p>
            <a:pPr>
              <a:buFont typeface="Arial" pitchFamily="34" charset="0"/>
              <a:buChar char="•"/>
            </a:pPr>
            <a:r>
              <a:rPr lang="hr-HR" sz="3200" dirty="0" smtClean="0"/>
              <a:t> 400 učenika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PMF Open Air</a:t>
            </a:r>
            <a:endParaRPr lang="hr-HR" dirty="0"/>
          </a:p>
        </p:txBody>
      </p:sp>
      <p:pic>
        <p:nvPicPr>
          <p:cNvPr id="4" name="Content Placeholder 3" descr="Open 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4163" y="1600200"/>
            <a:ext cx="683567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Simpozij studenata kemičara</a:t>
            </a:r>
            <a:endParaRPr lang="hr-HR" dirty="0"/>
          </a:p>
        </p:txBody>
      </p:sp>
      <p:pic>
        <p:nvPicPr>
          <p:cNvPr id="4" name="Content Placeholder 3" descr="SiSK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2901"/>
            <a:ext cx="5184576" cy="51845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60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3. Simpozij studenata kemičara</vt:lpstr>
      <vt:lpstr>Znanstvene čarolije</vt:lpstr>
      <vt:lpstr>PO Entropija</vt:lpstr>
      <vt:lpstr>PMF Open Air</vt:lpstr>
      <vt:lpstr>4. Simpozij studenata kemičara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Simpozij studenata kemičara</dc:title>
  <dc:creator>Mihael</dc:creator>
  <cp:lastModifiedBy>Mihael</cp:lastModifiedBy>
  <cp:revision>8</cp:revision>
  <dcterms:created xsi:type="dcterms:W3CDTF">2017-09-11T13:40:41Z</dcterms:created>
  <dcterms:modified xsi:type="dcterms:W3CDTF">2017-09-11T14:44:03Z</dcterms:modified>
</cp:coreProperties>
</file>